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11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11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10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43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264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457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73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20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798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61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16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81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8FE92-3A9D-4DF2-A1EE-B865E09A5FD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2462E0-F84A-452D-B244-D96B1A9E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94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ED633-5935-FBE0-FA20-B5F6F69757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580826"/>
            <a:ext cx="7772400" cy="910623"/>
          </a:xfrm>
        </p:spPr>
        <p:txBody>
          <a:bodyPr>
            <a:normAutofit fontScale="90000"/>
          </a:bodyPr>
          <a:lstStyle/>
          <a:p>
            <a:r>
              <a:rPr lang="en-US" dirty="0"/>
              <a:t>Circuit Board Assembly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0602667-2A4E-37CE-1797-C3D5210C6B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2252" y="4614042"/>
            <a:ext cx="6858000" cy="12998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Lafe Spietz</a:t>
            </a:r>
          </a:p>
          <a:p>
            <a:r>
              <a:rPr lang="en-US" dirty="0"/>
              <a:t>NIST</a:t>
            </a:r>
          </a:p>
          <a:p>
            <a:r>
              <a:rPr lang="en-US" dirty="0"/>
              <a:t>2024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FF94644-A42E-B889-D011-6707CF6A9FD0}"/>
              </a:ext>
            </a:extLst>
          </p:cNvPr>
          <p:cNvSpPr/>
          <p:nvPr/>
        </p:nvSpPr>
        <p:spPr>
          <a:xfrm>
            <a:off x="2587835" y="3315842"/>
            <a:ext cx="3822751" cy="1201746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/>
              <a:t>MEMSDuino</a:t>
            </a:r>
            <a:endParaRPr lang="en-US" sz="1350" dirty="0"/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D1EBF4C3-5121-C17F-AF3E-6DC6C79F5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857" y="2106473"/>
            <a:ext cx="928790" cy="977672"/>
          </a:xfrm>
          <a:prstGeom prst="rect">
            <a:avLst/>
          </a:prstGeom>
        </p:spPr>
      </p:pic>
      <p:pic>
        <p:nvPicPr>
          <p:cNvPr id="7" name="Picture 6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6ED55F9D-F836-7FCC-A4FD-0FBDDEB80B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306" y="2439661"/>
            <a:ext cx="1034048" cy="271496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8C02E087-716F-6E5E-1E16-E2F8B91FC1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2" t="14689" r="1836" b="14997"/>
          <a:stretch/>
        </p:blipFill>
        <p:spPr>
          <a:xfrm>
            <a:off x="5420886" y="1987824"/>
            <a:ext cx="1528252" cy="107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18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8D38BCBA-C2C4-3BD1-D182-FAFE727C9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57" y="669551"/>
            <a:ext cx="7960486" cy="3156352"/>
          </a:xfrm>
          <a:prstGeom prst="rect">
            <a:avLst/>
          </a:prstGeom>
        </p:spPr>
      </p:pic>
      <p:pic>
        <p:nvPicPr>
          <p:cNvPr id="5" name="Picture 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6C6D3591-6A20-4148-8985-3ECBF1F6D1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84" t="15217" r="23040" b="27460"/>
          <a:stretch/>
        </p:blipFill>
        <p:spPr>
          <a:xfrm>
            <a:off x="355106" y="4146585"/>
            <a:ext cx="2711217" cy="2041864"/>
          </a:xfrm>
          <a:prstGeom prst="rect">
            <a:avLst/>
          </a:prstGeom>
        </p:spPr>
      </p:pic>
      <p:pic>
        <p:nvPicPr>
          <p:cNvPr id="6" name="Picture 5" descr="A picture containing text, scoreboard, synthesizer&#10;&#10;Description automatically generated">
            <a:extLst>
              <a:ext uri="{FF2B5EF4-FFF2-40B4-BE49-F238E27FC236}">
                <a16:creationId xmlns:a16="http://schemas.microsoft.com/office/drawing/2014/main" id="{2B8C16C4-7DA8-DD2A-A843-471D7A1026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787" y="4155145"/>
            <a:ext cx="2229479" cy="2033304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FA0F3AC-4219-F0DA-0AFF-A2B8C13A393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31" t="24718" r="23510" b="28768"/>
          <a:stretch/>
        </p:blipFill>
        <p:spPr>
          <a:xfrm>
            <a:off x="5672831" y="3964965"/>
            <a:ext cx="3364638" cy="222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583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E01DDDC7-2A25-AD62-87DF-C78C0A34D7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800" y="1131939"/>
            <a:ext cx="3136622" cy="2329961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5BE060A5-33ED-BB7D-03DC-6CA3288A36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8" t="4717" r="685" b="27004"/>
          <a:stretch/>
        </p:blipFill>
        <p:spPr>
          <a:xfrm>
            <a:off x="186639" y="964033"/>
            <a:ext cx="5324362" cy="2137184"/>
          </a:xfrm>
          <a:prstGeom prst="rect">
            <a:avLst/>
          </a:prstGeom>
        </p:spPr>
      </p:pic>
      <p:pic>
        <p:nvPicPr>
          <p:cNvPr id="6" name="Picture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74559D03-4AA7-0E3F-2B36-303AD712D1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" t="2363"/>
          <a:stretch/>
        </p:blipFill>
        <p:spPr>
          <a:xfrm>
            <a:off x="5353235" y="3894686"/>
            <a:ext cx="3302493" cy="2200912"/>
          </a:xfrm>
          <a:prstGeom prst="rect">
            <a:avLst/>
          </a:prstGeom>
        </p:spPr>
      </p:pic>
      <p:pic>
        <p:nvPicPr>
          <p:cNvPr id="7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21C8EC69-7603-646B-AC3F-8760C506537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78" t="8468" r="9756" b="10972"/>
          <a:stretch/>
        </p:blipFill>
        <p:spPr>
          <a:xfrm>
            <a:off x="1224251" y="3461900"/>
            <a:ext cx="3099174" cy="2748325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CDA6696-63DE-7511-E8C4-524B56FF90F1}"/>
              </a:ext>
            </a:extLst>
          </p:cNvPr>
          <p:cNvSpPr/>
          <p:nvPr/>
        </p:nvSpPr>
        <p:spPr>
          <a:xfrm>
            <a:off x="3206678" y="6283765"/>
            <a:ext cx="2552900" cy="489237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/>
              <a:t>MEMSDuino</a:t>
            </a:r>
            <a:endParaRPr lang="en-US" sz="135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2EA5043-D29A-C479-0D70-D56841D150E5}"/>
              </a:ext>
            </a:extLst>
          </p:cNvPr>
          <p:cNvSpPr/>
          <p:nvPr/>
        </p:nvSpPr>
        <p:spPr>
          <a:xfrm>
            <a:off x="3323951" y="113818"/>
            <a:ext cx="2318353" cy="48923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 Circuit boards</a:t>
            </a:r>
          </a:p>
        </p:txBody>
      </p:sp>
    </p:spTree>
    <p:extLst>
      <p:ext uri="{BB962C8B-B14F-4D97-AF65-F5344CB8AC3E}">
        <p14:creationId xmlns:p14="http://schemas.microsoft.com/office/powerpoint/2010/main" val="1101429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</TotalTime>
  <Words>12</Words>
  <Application>Microsoft Office PowerPoint</Application>
  <PresentationFormat>On-screen Show (4:3)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Circuit Board Assembly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Circuit Board Assembly</dc:title>
  <dc:creator>Spietz, Lafe F. (Fed)</dc:creator>
  <cp:lastModifiedBy>Spietz, Lafe F. (Fed)</cp:lastModifiedBy>
  <cp:revision>5</cp:revision>
  <dcterms:created xsi:type="dcterms:W3CDTF">2024-08-14T01:49:37Z</dcterms:created>
  <dcterms:modified xsi:type="dcterms:W3CDTF">2024-08-14T02:09:59Z</dcterms:modified>
</cp:coreProperties>
</file>

<file path=docProps/thumbnail.jpeg>
</file>